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2" r:id="rId2"/>
    <p:sldId id="275" r:id="rId3"/>
    <p:sldId id="273" r:id="rId4"/>
    <p:sldId id="276" r:id="rId5"/>
    <p:sldId id="274" r:id="rId6"/>
    <p:sldId id="277" r:id="rId7"/>
    <p:sldId id="278" r:id="rId8"/>
    <p:sldId id="279" r:id="rId9"/>
    <p:sldId id="28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57"/>
    <p:restoredTop sz="94618"/>
  </p:normalViewPr>
  <p:slideViewPr>
    <p:cSldViewPr snapToGrid="0">
      <p:cViewPr>
        <p:scale>
          <a:sx n="385" d="100"/>
          <a:sy n="385" d="100"/>
        </p:scale>
        <p:origin x="32" y="-738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5/27/25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5/27/25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5/27/25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5/27/25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5/27/25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5/27/25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5/27/25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5/27/25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5/27/25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5/27/25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5/27/25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D66B8-ABB9-D167-A599-A36935F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screenshot of a diagram&#10;&#10;AI-generated content may be incorrect.">
            <a:extLst>
              <a:ext uri="{FF2B5EF4-FFF2-40B4-BE49-F238E27FC236}">
                <a16:creationId xmlns:a16="http://schemas.microsoft.com/office/drawing/2014/main" id="{07F67525-7C45-BBCA-D53E-D14051D2C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9" y="0"/>
            <a:ext cx="6520962" cy="9906000"/>
          </a:xfrm>
          <a:prstGeom prst="rect">
            <a:avLst/>
          </a:prstGeom>
        </p:spPr>
      </p:pic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0DC4883-0DF0-400F-3D9B-0501C7DB1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03065A6-F7D5-58B9-AA46-2F6B0FC80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67C032AD-41E2-8035-55FB-C1A0D5D0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292ECA4C-E766-1439-8472-2651CF49C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52E172AE-B94A-8B49-89F8-412FEBC34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B01AC9EC-AA3F-BA66-3398-A6508253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F981FF72-ED4C-37F7-BD5E-C9AFD63D5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94906C94-E85A-2C49-6622-FBC816FAE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and black text&#10;&#10;AI-generated content may be incorrect.">
            <a:extLst>
              <a:ext uri="{FF2B5EF4-FFF2-40B4-BE49-F238E27FC236}">
                <a16:creationId xmlns:a16="http://schemas.microsoft.com/office/drawing/2014/main" id="{F73330FB-B2C9-9455-58A8-5BFAF922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901A33-4C8C-7886-ECBC-08B10EED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oup of orange rectangular papers with black text&#10;&#10;AI-generated content may be incorrect.">
            <a:extLst>
              <a:ext uri="{FF2B5EF4-FFF2-40B4-BE49-F238E27FC236}">
                <a16:creationId xmlns:a16="http://schemas.microsoft.com/office/drawing/2014/main" id="{C8FB6395-F308-9CCB-F66A-B4FBB5C70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B1DA7-D122-C865-2777-811CDD1A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43FD68-B120-22B5-1047-F31C6A09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A65D55-BBB5-8AD4-D8EC-FEDE300F7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3E3AFBDC-079D-B1A2-7EC3-F08C2E1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blue and orange papers&#10;&#10;AI-generated content may be incorrect.">
            <a:extLst>
              <a:ext uri="{FF2B5EF4-FFF2-40B4-BE49-F238E27FC236}">
                <a16:creationId xmlns:a16="http://schemas.microsoft.com/office/drawing/2014/main" id="{96050CE5-AF72-7EE2-BA27-E9E8FBD1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oup of blue and orange papers&#10;&#10;AI-generated content may be incorrect.">
            <a:extLst>
              <a:ext uri="{FF2B5EF4-FFF2-40B4-BE49-F238E27FC236}">
                <a16:creationId xmlns:a16="http://schemas.microsoft.com/office/drawing/2014/main" id="{1A31A406-2DA6-1A59-5F4B-0663253B4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A00F88-D282-DBB7-54BA-0B40AE1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28C4898-2D95-79D4-CFAA-AC3401C81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B0FB8E2-2BFE-7EED-7F9B-84294356D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3D7C5497-B01E-25CA-5AE1-D9776B7E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B8176DF9-5677-7C7F-0CC2-D2FB434B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F3183440-FB51-49E9-E380-27D64B16E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09CBAC18-4AA5-4483-3A7C-1A3A81D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52DDA90B-61C9-8FC3-F81F-A213F5FE8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FC3360EC-6CF7-A209-9333-4BADAC5BD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3B3DE98A-A777-6391-6D63-BC8A97F7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ED8550D6-0EB5-DC1E-2DC8-36960F4FC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E13B3C95-C448-7662-3DD9-FD1D0F055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C823CEBE-403C-5BD5-C6AF-803486B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9D23A92B-85FE-840E-7335-A9911158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EA88FB00-1A16-93E1-F28C-1A4B4DBF3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06458E08-D06C-E41E-7B2E-915119D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close-up of a card&#10;&#10;AI-generated content may be incorrect.">
            <a:extLst>
              <a:ext uri="{FF2B5EF4-FFF2-40B4-BE49-F238E27FC236}">
                <a16:creationId xmlns:a16="http://schemas.microsoft.com/office/drawing/2014/main" id="{75D3FBB7-4878-8525-803E-D7FD9833F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close-up of a card&#10;&#10;AI-generated content may be incorrect.">
            <a:extLst>
              <a:ext uri="{FF2B5EF4-FFF2-40B4-BE49-F238E27FC236}">
                <a16:creationId xmlns:a16="http://schemas.microsoft.com/office/drawing/2014/main" id="{0F4EC8DD-0728-B3B8-8B60-667D7E4B6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&#10;&#10;AI-generated content may be incorrect.">
            <a:extLst>
              <a:ext uri="{FF2B5EF4-FFF2-40B4-BE49-F238E27FC236}">
                <a16:creationId xmlns:a16="http://schemas.microsoft.com/office/drawing/2014/main" id="{6C928A30-C69D-3A17-6EFA-0FFD1ED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yellow rectangular signs&#10;&#10;AI-generated content may be incorrect.">
            <a:extLst>
              <a:ext uri="{FF2B5EF4-FFF2-40B4-BE49-F238E27FC236}">
                <a16:creationId xmlns:a16="http://schemas.microsoft.com/office/drawing/2014/main" id="{9AB863A0-5FD2-29BA-7AFD-8C49F2EA0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oup of yellow rectangular signs&#10;&#10;AI-generated content may be incorrect.">
            <a:extLst>
              <a:ext uri="{FF2B5EF4-FFF2-40B4-BE49-F238E27FC236}">
                <a16:creationId xmlns:a16="http://schemas.microsoft.com/office/drawing/2014/main" id="{D6234080-A511-5F9E-2BEC-E2B285328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23846EC2-73FF-27FE-5234-73F4698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cards with text&#10;&#10;AI-generated content may be incorrect.">
            <a:extLst>
              <a:ext uri="{FF2B5EF4-FFF2-40B4-BE49-F238E27FC236}">
                <a16:creationId xmlns:a16="http://schemas.microsoft.com/office/drawing/2014/main" id="{0EA97BAD-D6B9-EDA1-9ED5-2F5C782A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oup of cards with text&#10;&#10;AI-generated content may be incorrect.">
            <a:extLst>
              <a:ext uri="{FF2B5EF4-FFF2-40B4-BE49-F238E27FC236}">
                <a16:creationId xmlns:a16="http://schemas.microsoft.com/office/drawing/2014/main" id="{C4523983-A2E8-648D-3FEC-BE24B4F97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7FB9563-B591-397B-ADA8-D70FFB2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C3DA2C3-C7C5-0201-12C7-7EF19066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0E18F71-601A-2B8F-0452-F5577BB60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5F85E318-37A9-13D6-502E-F5CEE9E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BD649F7C-AC69-4653-88A4-1DF7C2D26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E3D5F39A-EDE4-F82E-6ACC-2B90DB4CA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D0EE52C3-3174-0CE9-FB4A-7B82855D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close-up of a document&#10;&#10;AI-generated content may be incorrect.">
            <a:extLst>
              <a:ext uri="{FF2B5EF4-FFF2-40B4-BE49-F238E27FC236}">
                <a16:creationId xmlns:a16="http://schemas.microsoft.com/office/drawing/2014/main" id="{1D3CC020-9E8D-D86A-B2D4-95949258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610332F0-56BE-F6A8-9FC1-30BB8662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5DC9E7D7-9CF4-1AE1-7893-FD4E5B0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E1421533-BD45-F9F4-1A32-7C2FBFB81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180B2842-9AC6-3581-5DE3-8A33AC0A0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A89155D3-B0ED-BDE6-3D70-A2B40FA1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text&#10;&#10;AI-generated content may be incorrect.">
            <a:extLst>
              <a:ext uri="{FF2B5EF4-FFF2-40B4-BE49-F238E27FC236}">
                <a16:creationId xmlns:a16="http://schemas.microsoft.com/office/drawing/2014/main" id="{CA8AFDFD-A2FD-3AFD-D8D8-4BE099966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yellow and black text&#10;&#10;AI-generated content may be incorrect.">
            <a:extLst>
              <a:ext uri="{FF2B5EF4-FFF2-40B4-BE49-F238E27FC236}">
                <a16:creationId xmlns:a16="http://schemas.microsoft.com/office/drawing/2014/main" id="{807D3C70-D770-BC63-6C52-3DCF9174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724C492-885D-EFAA-BA7B-CDB73E1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06CFE380-91FF-F627-7822-A0EF4BAD4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A8C9A2B4-C205-8585-DE48-D9DD576F4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8" name="Picture 7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B0285A5-2C27-CFDE-8947-B57A573E4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8DD91211-E845-982B-E2FA-F4213168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een rectangular paper with black text&#10;&#10;AI-generated content may be incorrect.">
            <a:extLst>
              <a:ext uri="{FF2B5EF4-FFF2-40B4-BE49-F238E27FC236}">
                <a16:creationId xmlns:a16="http://schemas.microsoft.com/office/drawing/2014/main" id="{BF4FB913-799E-F638-21F2-F60A3A5B3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een rectangular paper with black text&#10;&#10;AI-generated content may be incorrect.">
            <a:extLst>
              <a:ext uri="{FF2B5EF4-FFF2-40B4-BE49-F238E27FC236}">
                <a16:creationId xmlns:a16="http://schemas.microsoft.com/office/drawing/2014/main" id="{8904C0BB-8A45-0928-9C7F-60556F10D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8" name="Picture 7" descr="A green rectangular paper with black text&#10;&#10;AI-generated content may be incorrect.">
            <a:extLst>
              <a:ext uri="{FF2B5EF4-FFF2-40B4-BE49-F238E27FC236}">
                <a16:creationId xmlns:a16="http://schemas.microsoft.com/office/drawing/2014/main" id="{E0B96748-775E-F7FB-6B4B-714AB81E2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41D1D-7F86-0A0D-C338-7C0C1BB0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9C4554-8976-AB41-849A-D6770274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3CEFDC-C302-91B0-D5FF-595B86695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94C6F2-0CB9-59FE-5373-A5C143A7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Lewis, Gareth</cp:lastModifiedBy>
  <cp:revision>33</cp:revision>
  <cp:lastPrinted>2025-05-27T09:19:32Z</cp:lastPrinted>
  <dcterms:created xsi:type="dcterms:W3CDTF">2025-01-09T11:41:50Z</dcterms:created>
  <dcterms:modified xsi:type="dcterms:W3CDTF">2025-05-27T09:47:47Z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